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7"/>
  </p:notesMasterIdLst>
  <p:sldIdLst>
    <p:sldId id="270" r:id="rId12"/>
    <p:sldId id="294" r:id="rId13"/>
    <p:sldId id="262" r:id="rId14"/>
    <p:sldId id="329" r:id="rId15"/>
    <p:sldId id="327" r:id="rId16"/>
    <p:sldId id="330" r:id="rId17"/>
    <p:sldId id="324" r:id="rId18"/>
    <p:sldId id="325" r:id="rId19"/>
    <p:sldId id="326" r:id="rId20"/>
    <p:sldId id="321" r:id="rId21"/>
    <p:sldId id="289" r:id="rId22"/>
    <p:sldId id="292" r:id="rId23"/>
    <p:sldId id="331" r:id="rId24"/>
    <p:sldId id="290" r:id="rId25"/>
    <p:sldId id="293" r:id="rId26"/>
    <p:sldId id="313" r:id="rId27"/>
    <p:sldId id="311" r:id="rId28"/>
    <p:sldId id="291" r:id="rId29"/>
    <p:sldId id="315" r:id="rId30"/>
    <p:sldId id="316" r:id="rId31"/>
    <p:sldId id="317" r:id="rId32"/>
    <p:sldId id="320" r:id="rId33"/>
    <p:sldId id="319" r:id="rId34"/>
    <p:sldId id="323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79" r:id="rId44"/>
    <p:sldId id="264" r:id="rId45"/>
    <p:sldId id="281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94"/>
            <p14:sldId id="262"/>
            <p14:sldId id="329"/>
            <p14:sldId id="327"/>
            <p14:sldId id="330"/>
            <p14:sldId id="324"/>
            <p14:sldId id="325"/>
            <p14:sldId id="326"/>
            <p14:sldId id="321"/>
            <p14:sldId id="289"/>
            <p14:sldId id="292"/>
            <p14:sldId id="331"/>
            <p14:sldId id="290"/>
            <p14:sldId id="293"/>
            <p14:sldId id="313"/>
            <p14:sldId id="311"/>
            <p14:sldId id="291"/>
            <p14:sldId id="315"/>
            <p14:sldId id="316"/>
            <p14:sldId id="317"/>
            <p14:sldId id="320"/>
            <p14:sldId id="319"/>
            <p14:sldId id="323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8E3D9-2F7F-4E84-AD86-A649DE32871D}" v="5" dt="2024-04-12T07:01:5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76"/>
  </p:normalViewPr>
  <p:slideViewPr>
    <p:cSldViewPr snapToGrid="0" snapToObjects="1" showGuides="1">
      <p:cViewPr varScale="1">
        <p:scale>
          <a:sx n="110" d="100"/>
          <a:sy n="110" d="100"/>
        </p:scale>
        <p:origin x="68" y="76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773C9562-C445-42E5-87DD-32EA836C47EC}"/>
    <pc:docChg chg="custSel modSld">
      <pc:chgData name="Thüss RM, Remi" userId="0a54d0de-b609-4555-b731-bb7267ce5668" providerId="ADAL" clId="{773C9562-C445-42E5-87DD-32EA836C47EC}" dt="2023-11-17T08:08:03.875" v="56" actId="478"/>
      <pc:docMkLst>
        <pc:docMk/>
      </pc:docMkLst>
      <pc:sldChg chg="delSp mod">
        <pc:chgData name="Thüss RM, Remi" userId="0a54d0de-b609-4555-b731-bb7267ce5668" providerId="ADAL" clId="{773C9562-C445-42E5-87DD-32EA836C47EC}" dt="2023-11-17T08:05:37.165" v="0" actId="478"/>
        <pc:sldMkLst>
          <pc:docMk/>
          <pc:sldMk cId="163830516" sldId="315"/>
        </pc:sldMkLst>
        <pc:spChg chg="del">
          <ac:chgData name="Thüss RM, Remi" userId="0a54d0de-b609-4555-b731-bb7267ce5668" providerId="ADAL" clId="{773C9562-C445-42E5-87DD-32EA836C47EC}" dt="2023-11-17T08:05:37.165" v="0" actId="478"/>
          <ac:spMkLst>
            <pc:docMk/>
            <pc:sldMk cId="163830516" sldId="315"/>
            <ac:spMk id="10" creationId="{08522F07-EEC4-B020-F867-0307F3E7085A}"/>
          </ac:spMkLst>
        </pc:spChg>
      </pc:sldChg>
      <pc:sldChg chg="addSp modSp mod">
        <pc:chgData name="Thüss RM, Remi" userId="0a54d0de-b609-4555-b731-bb7267ce5668" providerId="ADAL" clId="{773C9562-C445-42E5-87DD-32EA836C47EC}" dt="2023-11-17T08:07:47.981" v="55" actId="1076"/>
        <pc:sldMkLst>
          <pc:docMk/>
          <pc:sldMk cId="3390912996" sldId="316"/>
        </pc:sldMkLst>
        <pc:spChg chg="mod">
          <ac:chgData name="Thüss RM, Remi" userId="0a54d0de-b609-4555-b731-bb7267ce5668" providerId="ADAL" clId="{773C9562-C445-42E5-87DD-32EA836C47EC}" dt="2023-11-17T08:06:52.155" v="53" actId="20577"/>
          <ac:spMkLst>
            <pc:docMk/>
            <pc:sldMk cId="3390912996" sldId="316"/>
            <ac:spMk id="10" creationId="{08522F07-EEC4-B020-F867-0307F3E7085A}"/>
          </ac:spMkLst>
        </pc:spChg>
        <pc:picChg chg="add mod">
          <ac:chgData name="Thüss RM, Remi" userId="0a54d0de-b609-4555-b731-bb7267ce5668" providerId="ADAL" clId="{773C9562-C445-42E5-87DD-32EA836C47EC}" dt="2023-11-17T08:07:47.981" v="55" actId="1076"/>
          <ac:picMkLst>
            <pc:docMk/>
            <pc:sldMk cId="3390912996" sldId="316"/>
            <ac:picMk id="7" creationId="{0403CD1B-FF03-6A11-DECC-3F978D1530A3}"/>
          </ac:picMkLst>
        </pc:picChg>
      </pc:sldChg>
      <pc:sldChg chg="delSp mod">
        <pc:chgData name="Thüss RM, Remi" userId="0a54d0de-b609-4555-b731-bb7267ce5668" providerId="ADAL" clId="{773C9562-C445-42E5-87DD-32EA836C47EC}" dt="2023-11-17T08:08:03.875" v="56" actId="478"/>
        <pc:sldMkLst>
          <pc:docMk/>
          <pc:sldMk cId="2333552629" sldId="320"/>
        </pc:sldMkLst>
        <pc:spChg chg="del">
          <ac:chgData name="Thüss RM, Remi" userId="0a54d0de-b609-4555-b731-bb7267ce5668" providerId="ADAL" clId="{773C9562-C445-42E5-87DD-32EA836C47EC}" dt="2023-11-17T08:08:03.875" v="56" actId="478"/>
          <ac:spMkLst>
            <pc:docMk/>
            <pc:sldMk cId="2333552629" sldId="320"/>
            <ac:spMk id="7" creationId="{FB09B446-A0F5-94CF-7503-102652097695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C6A8E3D9-2F7F-4E84-AD86-A649DE32871D}"/>
    <pc:docChg chg="custSel addSld delSld modSld sldOrd">
      <pc:chgData name="Thüss RM, Remi" userId="0a54d0de-b609-4555-b731-bb7267ce5668" providerId="ADAL" clId="{C6A8E3D9-2F7F-4E84-AD86-A649DE32871D}" dt="2024-04-12T07:02:12.602" v="135" actId="20577"/>
      <pc:docMkLst>
        <pc:docMk/>
      </pc:docMkLst>
      <pc:sldChg chg="addSp delSp modSp add mod ord">
        <pc:chgData name="Thüss RM, Remi" userId="0a54d0de-b609-4555-b731-bb7267ce5668" providerId="ADAL" clId="{C6A8E3D9-2F7F-4E84-AD86-A649DE32871D}" dt="2024-04-12T06:56:57.994" v="9" actId="1076"/>
        <pc:sldMkLst>
          <pc:docMk/>
          <pc:sldMk cId="2105958120" sldId="321"/>
        </pc:sldMkLst>
        <pc:spChg chg="del">
          <ac:chgData name="Thüss RM, Remi" userId="0a54d0de-b609-4555-b731-bb7267ce5668" providerId="ADAL" clId="{C6A8E3D9-2F7F-4E84-AD86-A649DE32871D}" dt="2024-04-12T06:56:24.361" v="3" actId="478"/>
          <ac:spMkLst>
            <pc:docMk/>
            <pc:sldMk cId="2105958120" sldId="321"/>
            <ac:spMk id="6" creationId="{238DCE68-8BA0-CCA6-6958-117FA9FBAD6E}"/>
          </ac:spMkLst>
        </pc:spChg>
        <pc:spChg chg="add del mod">
          <ac:chgData name="Thüss RM, Remi" userId="0a54d0de-b609-4555-b731-bb7267ce5668" providerId="ADAL" clId="{C6A8E3D9-2F7F-4E84-AD86-A649DE32871D}" dt="2024-04-12T06:56:27.690" v="4" actId="478"/>
          <ac:spMkLst>
            <pc:docMk/>
            <pc:sldMk cId="2105958120" sldId="321"/>
            <ac:spMk id="8" creationId="{0398E44C-EB6C-A777-4560-89DC02187A72}"/>
          </ac:spMkLst>
        </pc:spChg>
        <pc:picChg chg="add mod">
          <ac:chgData name="Thüss RM, Remi" userId="0a54d0de-b609-4555-b731-bb7267ce5668" providerId="ADAL" clId="{C6A8E3D9-2F7F-4E84-AD86-A649DE32871D}" dt="2024-04-12T06:56:57.994" v="9" actId="1076"/>
          <ac:picMkLst>
            <pc:docMk/>
            <pc:sldMk cId="2105958120" sldId="321"/>
            <ac:picMk id="10" creationId="{3A02D559-3498-8648-E098-FB6693D51B32}"/>
          </ac:picMkLst>
        </pc:picChg>
      </pc:sldChg>
      <pc:sldChg chg="add del">
        <pc:chgData name="Thüss RM, Remi" userId="0a54d0de-b609-4555-b731-bb7267ce5668" providerId="ADAL" clId="{C6A8E3D9-2F7F-4E84-AD86-A649DE32871D}" dt="2024-04-12T06:56:29.564" v="6"/>
        <pc:sldMkLst>
          <pc:docMk/>
          <pc:sldMk cId="439924042" sldId="322"/>
        </pc:sldMkLst>
      </pc:sldChg>
      <pc:sldChg chg="modSp add mod">
        <pc:chgData name="Thüss RM, Remi" userId="0a54d0de-b609-4555-b731-bb7267ce5668" providerId="ADAL" clId="{C6A8E3D9-2F7F-4E84-AD86-A649DE32871D}" dt="2024-04-12T06:59:24.155" v="78" actId="20577"/>
        <pc:sldMkLst>
          <pc:docMk/>
          <pc:sldMk cId="1832706241" sldId="322"/>
        </pc:sldMkLst>
        <pc:spChg chg="mod">
          <ac:chgData name="Thüss RM, Remi" userId="0a54d0de-b609-4555-b731-bb7267ce5668" providerId="ADAL" clId="{C6A8E3D9-2F7F-4E84-AD86-A649DE32871D}" dt="2024-04-12T06:59:24.155" v="78" actId="20577"/>
          <ac:spMkLst>
            <pc:docMk/>
            <pc:sldMk cId="1832706241" sldId="322"/>
            <ac:spMk id="8" creationId="{96DE0CD4-AEF0-9BCC-CFF1-767FE9A48F49}"/>
          </ac:spMkLst>
        </pc:spChg>
      </pc:sldChg>
      <pc:sldChg chg="modSp add mod ord">
        <pc:chgData name="Thüss RM, Remi" userId="0a54d0de-b609-4555-b731-bb7267ce5668" providerId="ADAL" clId="{C6A8E3D9-2F7F-4E84-AD86-A649DE32871D}" dt="2024-04-12T07:02:12.602" v="135" actId="20577"/>
        <pc:sldMkLst>
          <pc:docMk/>
          <pc:sldMk cId="3814382407" sldId="323"/>
        </pc:sldMkLst>
        <pc:spChg chg="mod">
          <ac:chgData name="Thüss RM, Remi" userId="0a54d0de-b609-4555-b731-bb7267ce5668" providerId="ADAL" clId="{C6A8E3D9-2F7F-4E84-AD86-A649DE32871D}" dt="2024-04-12T07:02:12.602" v="135" actId="20577"/>
          <ac:spMkLst>
            <pc:docMk/>
            <pc:sldMk cId="3814382407" sldId="323"/>
            <ac:spMk id="9" creationId="{6CD20EE7-5E7C-7589-7F34-AA5B44537FAC}"/>
          </ac:spMkLst>
        </pc:spChg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7-11-2025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7-11-2025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7-11-2025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7-11-2025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XcfxkHrHTVE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JzjDszODTI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hyperlink" Target="https://www.codecademy.com/courses/getting-started-with-python-for-data-science/" TargetMode="External"/><Relationship Id="rId4" Type="http://schemas.openxmlformats.org/officeDocument/2006/relationships/hyperlink" Target="https://python-tb.nl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5FAA-2F25-3F76-95C1-763484FC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0FE1EF2-806B-2177-DB53-C9889B3A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5CF9B1-C20F-2972-847C-EED7B5AD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58833B-3098-9078-05EE-08B985E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690C6F-A05B-9DAC-29AD-18800681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02D559-3498-8648-E098-FB6693D5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7707"/>
            <a:ext cx="5382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6CADD-7D59-A4DD-53A0-E58F90AC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A3AB0DC-8E27-750B-46A7-41D7444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8F51EE-7528-24F7-494B-934CB832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B01C89-A788-7CC4-6C37-132B9812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C614DA-B31F-A913-2ECB-E87A1A14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486C05-BB80-01C5-924E-8CE3A328B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Pak de code die je net hebt geschreven er weer bij.</a:t>
            </a:r>
          </a:p>
          <a:p>
            <a:r>
              <a:rPr lang="nl-NL" dirty="0"/>
              <a:t>Voorzie je code nu van commentaar.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571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Creëer zoveel mogelijk verschillende soorten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/>
              <a:t>Voorzie nu de </a:t>
            </a:r>
            <a:r>
              <a:rPr lang="nl-NL" dirty="0" err="1"/>
              <a:t>errors</a:t>
            </a:r>
            <a:r>
              <a:rPr lang="nl-NL" dirty="0"/>
              <a:t> die je hebt gecreëerd van commentaar.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86" y="1754604"/>
            <a:ext cx="4904014" cy="4149047"/>
          </a:xfrm>
        </p:spPr>
        <p:txBody>
          <a:bodyPr/>
          <a:lstStyle/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animals = ['cat', 'dog', 'rabbit']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for animal in animals: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if animal == 'cat':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   print("The cat eats fish.")</a:t>
            </a:r>
          </a:p>
          <a:p>
            <a:pPr marL="0" indent="0">
              <a:buNone/>
            </a:pPr>
            <a:r>
              <a:rPr lang="en-GB" i="1" dirty="0" err="1">
                <a:solidFill>
                  <a:schemeClr val="bg1">
                    <a:lumMod val="75000"/>
                  </a:schemeClr>
                </a:solidFill>
              </a:rPr>
              <a:t>elif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animal == 'dog':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   print("The dog eats bone.")</a:t>
            </a:r>
          </a:p>
          <a:p>
            <a:pPr marL="0" indent="0">
              <a:buNone/>
            </a:pPr>
            <a:r>
              <a:rPr lang="en-GB" i="1" dirty="0" err="1">
                <a:solidFill>
                  <a:schemeClr val="bg1">
                    <a:lumMod val="75000"/>
                  </a:schemeClr>
                </a:solidFill>
              </a:rPr>
              <a:t>elif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 animal == 'rabbit':</a:t>
            </a:r>
          </a:p>
          <a:p>
            <a:pPr marL="0" indent="0">
              <a:buNone/>
            </a:pP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print("The rabbit eats carrot.")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3571385-EDB6-55D8-E8E5-3B3A86184734}"/>
              </a:ext>
            </a:extLst>
          </p:cNvPr>
          <p:cNvSpPr txBox="1">
            <a:spLocks/>
          </p:cNvSpPr>
          <p:nvPr/>
        </p:nvSpPr>
        <p:spPr>
          <a:xfrm>
            <a:off x="882218" y="1754604"/>
            <a:ext cx="49040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Schrijf de code hiernaast over en los de </a:t>
            </a:r>
            <a:r>
              <a:rPr lang="nl-NL" dirty="0" err="1"/>
              <a:t>errors</a:t>
            </a:r>
            <a:r>
              <a:rPr lang="nl-NL" dirty="0"/>
              <a:t> op</a:t>
            </a:r>
          </a:p>
          <a:p>
            <a:r>
              <a:rPr lang="nl-NL" dirty="0"/>
              <a:t>Voorzie de code van commentaar</a:t>
            </a:r>
          </a:p>
          <a:p>
            <a:r>
              <a:rPr lang="nl-NL" dirty="0"/>
              <a:t>Voeg een extra dier toe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1DD95-E769-F54E-73CE-6FC14B7E941B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Een module is een bestand met code die je wilt gebruiken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10" name="Content Placeholder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AA78DD-C373-BD9D-C72F-2C9D011AA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069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22F07-EEC4-B020-F867-0307F3E7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toevoegen uit een ander bestand</a:t>
            </a:r>
          </a:p>
          <a:p>
            <a:r>
              <a:rPr lang="nl-NL" dirty="0"/>
              <a:t>Code toevoegen van anderen</a:t>
            </a:r>
          </a:p>
          <a:p>
            <a:r>
              <a:rPr lang="nl-NL" dirty="0"/>
              <a:t>Een georganiseerde collectie van samenhangende modules noemen we een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3CD1B-FF03-6A11-DECC-3F978D1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274413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pic>
        <p:nvPicPr>
          <p:cNvPr id="8" name="Online Media 7" title="What are Python modules? 📨">
            <a:hlinkClick r:id="" action="ppaction://media"/>
            <a:extLst>
              <a:ext uri="{FF2B5EF4-FFF2-40B4-BE49-F238E27FC236}">
                <a16:creationId xmlns:a16="http://schemas.microsoft.com/office/drawing/2014/main" id="{75A639EE-E4F5-4E57-F634-57A067AF53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2691" y="1493282"/>
            <a:ext cx="8606617" cy="48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D2E02-D065-89EF-5C93-46FD04EDB538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Wie heeft er wel eens gehoord van 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?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pic>
        <p:nvPicPr>
          <p:cNvPr id="11" name="Online Media 10" title="Learn Classes in Python in 4 Minutes">
            <a:hlinkClick r:id="" action="ppaction://media"/>
            <a:extLst>
              <a:ext uri="{FF2B5EF4-FFF2-40B4-BE49-F238E27FC236}">
                <a16:creationId xmlns:a16="http://schemas.microsoft.com/office/drawing/2014/main" id="{E72E5317-0B7D-7E64-1E36-5CA4915BF1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2756" y="1363986"/>
            <a:ext cx="8726487" cy="49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9824-2BA7-C97A-3FAD-CA179E75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294F3-B9C8-F51E-0397-37819AD4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A9F8D-1E0D-6615-3F6E-8F0F87A7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D3B0-4172-6088-1F4B-C7FE6FD1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0BF74-CC1A-6ED8-3448-4655F3F0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20EE7-5E7C-7589-7F34-AA5B44537FAC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vs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functional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if-else</a:t>
            </a:r>
          </a:p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</a:t>
            </a:r>
            <a:r>
              <a:rPr lang="en-GB" b="1" dirty="0">
                <a:hlinkClick r:id="rId3"/>
              </a:rPr>
              <a:t>https://remi-ui.github.io</a:t>
            </a:r>
            <a:r>
              <a:rPr lang="en-GB" b="1" dirty="0"/>
              <a:t> </a:t>
            </a:r>
            <a:r>
              <a:rPr lang="en-GB" dirty="0"/>
              <a:t>of via de </a:t>
            </a:r>
            <a:r>
              <a:rPr lang="en-GB" dirty="0" err="1"/>
              <a:t>simpele</a:t>
            </a:r>
            <a:r>
              <a:rPr lang="en-GB" dirty="0"/>
              <a:t>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b="1" dirty="0"/>
              <a:t> 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6922802" y="305465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25" y="332260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184D-BFE8-A962-43E5-0124F5B7B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86B2FBC-B30E-AF7B-2B49-38BDE055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B5C05F-9DED-19A2-1617-C1F0F32F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3AF2D5-96A5-9F54-A281-05308AFE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CAFDD0-1F4D-2AD1-A147-418F7D24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If-else statements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14118-9871-F4D2-E2BD-FB7E9CAE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5" y="2181051"/>
            <a:ext cx="347711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4ABB-7FE7-F13D-B9B5-3C01DAA7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3324AF2-7CCD-B203-78F4-2FB6630F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1177489-E323-2F20-C95F-7B492CD4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0E2B70-D203-7455-01BE-F4E9F06D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A4297E-8A34-D26C-77AB-556AA8B7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If-else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00E3F-E355-A3E9-654E-80862342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2272937"/>
            <a:ext cx="511563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0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4DE2-7EE3-6459-38FA-291A5F81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F27E75-AEFC-4DF2-4BA4-D6706072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36854EF-5CA8-6C76-370B-B4ADA246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3349FF-16DB-4168-54EE-6FFF6DDA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CECEE1-6AC4-2754-53D5-62BE2B13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EC44A-FC75-1BDE-848A-31BBA495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0268"/>
            <a:ext cx="4608248" cy="21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BFCD-6696-259E-29DA-148F413A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FB3010-5DA7-F6F8-9EE9-C1BA2DB6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1F1810-2419-F515-1BF7-2FCAF932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5CD907-C63C-9856-5CEF-251A4299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F105CD-34C1-4219-2C43-B457F82A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If-else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EF776-1356-ED4D-D329-4447370D66B5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 Python, how your code looks isn't just style—it's syntax.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8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524C-A110-E211-7E6B-4A7A5AE2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1391CB3-81EE-2A2F-6A41-01C308E6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0BA4EB-D5A1-5762-7908-B2B45489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ECC84B-078D-F413-23EA-A2E3193A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C8E1CC-F330-670F-75E5-C5C07771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If-else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A5299-85D0-EB74-00D5-2F9B48FF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5" y="1835623"/>
            <a:ext cx="4482545" cy="35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CB6B2-2A2D-C6F2-1FEE-8B04ADBB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13" y="2601715"/>
            <a:ext cx="5447742" cy="17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9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8D4-9EC5-2AB2-0EDC-941B882A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B3A3B3C-71F4-8204-DEF3-649002EF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03A5DC-9BF3-9A10-43C7-5A0B51B9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27A40E-71BA-4FD5-4827-76B558AA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5E6EC6-C4F7-6A96-3594-DE12F129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86BD0-49AF-8857-2770-C21AF218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Schrijf een stukje code met een </a:t>
            </a:r>
            <a:r>
              <a:rPr lang="nl-NL" dirty="0" err="1"/>
              <a:t>if</a:t>
            </a:r>
            <a:r>
              <a:rPr lang="nl-NL" dirty="0"/>
              <a:t>-statement en een </a:t>
            </a:r>
            <a:r>
              <a:rPr lang="nl-NL" dirty="0" err="1"/>
              <a:t>else</a:t>
            </a:r>
            <a:r>
              <a:rPr lang="nl-NL" dirty="0"/>
              <a:t>-statement</a:t>
            </a:r>
          </a:p>
          <a:p>
            <a:r>
              <a:rPr lang="nl-NL" dirty="0"/>
              <a:t>Wat gebeurt er als je één van de tabjes weg haalt?</a:t>
            </a:r>
          </a:p>
          <a:p>
            <a:r>
              <a:rPr lang="nl-NL" dirty="0"/>
              <a:t>Probeer van je stukje code nu een functie te maken!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499962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1568</TotalTime>
  <Words>469</Words>
  <Application>Microsoft Office PowerPoint</Application>
  <PresentationFormat>Widescreen</PresentationFormat>
  <Paragraphs>175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Inhoud</vt:lpstr>
      <vt:lpstr>If-else statements</vt:lpstr>
      <vt:lpstr>If-else</vt:lpstr>
      <vt:lpstr>If-else</vt:lpstr>
      <vt:lpstr>If-else</vt:lpstr>
      <vt:lpstr>If-else</vt:lpstr>
      <vt:lpstr>Opdracht!</vt:lpstr>
      <vt:lpstr>Commentaar</vt:lpstr>
      <vt:lpstr>Commentaar</vt:lpstr>
      <vt:lpstr>Commentaar</vt:lpstr>
      <vt:lpstr>Opdracht!</vt:lpstr>
      <vt:lpstr>Error!</vt:lpstr>
      <vt:lpstr>Error!</vt:lpstr>
      <vt:lpstr>Opdracht!</vt:lpstr>
      <vt:lpstr>Pauze</vt:lpstr>
      <vt:lpstr>Opdracht!</vt:lpstr>
      <vt:lpstr>Modules</vt:lpstr>
      <vt:lpstr>Modules</vt:lpstr>
      <vt:lpstr>Modules</vt:lpstr>
      <vt:lpstr>Classes</vt:lpstr>
      <vt:lpstr>Classes</vt:lpstr>
      <vt:lpstr>Classes</vt:lpstr>
      <vt:lpstr>Import data in Python</vt:lpstr>
      <vt:lpstr>Import 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13</cp:revision>
  <dcterms:created xsi:type="dcterms:W3CDTF">2023-03-27T13:30:30Z</dcterms:created>
  <dcterms:modified xsi:type="dcterms:W3CDTF">2025-11-07T08:42:09Z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